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30BF-9D00-4AA8-8B27-47F8D3543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E0B88-9A3A-4D7E-8CA9-B024E9D2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47AE-B474-4657-AB93-29224FC5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6441-F834-4D3B-A0AB-AC90D4D7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423F0-4C8F-433C-BF66-085FC400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7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6FB9-2F09-48D0-8564-7E4F6B6B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C127E-19D8-48DC-96E4-5C2A8D00E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D2772-B86B-45AF-9137-84FB4323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4AFF5-BA66-4A12-8D95-48121E1C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827BE-F1EA-4106-A90E-AB049445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3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7123D-AAFA-4DFA-85FD-C2AB16968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5D8BF-8D99-43AC-9822-E77F42453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CEE16-4239-47CE-8EC4-8F6D9FFE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18732-FC5B-40B2-9D6F-DD1C96A7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BF470-4A5B-45BD-BDEF-329513B7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9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E268-5495-4D2E-943E-981A132C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4956-E267-47A4-8346-059DE213F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70F81-1EA0-4502-B655-F35B80D2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68637-3654-4AD4-AEE7-2928C4BC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CF9E8-C994-4E64-BD4E-A7102717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3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B7453-525D-44D4-92BC-F6754D05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FF33C-24A1-4D6B-A620-50774F0DB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1FFE-7119-403B-BA82-EBDC21BD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1DA0A-2F38-4027-BB97-375184A3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90ED0-E250-4CF8-9B8B-7518714D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6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420C-17FC-4679-9036-C1D9F748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90ABC-DF2C-47E1-A422-A9EC7B0EF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5343D-F599-486F-8568-A15712D34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617A0-3CDB-4C64-A4E8-EB309A3D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F1AEB-BD4E-437C-9C58-4C04935B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B3CE8-7A8D-451E-8170-4B8C2647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6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514AA-3D67-400A-99D1-427384A4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2C50F-5B13-406B-9DC8-99753C9B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91B6E-BE0F-4B64-9BD5-56A65190F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0F7CA-C1FB-4FAD-AC16-29BCD1ECA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2B008-0E94-4A88-9A54-326175A9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AD3B2F-6A72-4CB2-97C1-4298432F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EC0FC-D5D5-4AB2-A695-0668E82E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72148-4891-4F6B-879F-F43F6DAE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2711-5A92-4F8C-B294-BFACC2AE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BDF5E-BE84-47E8-96D4-67468941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3F15F-1836-4BBD-9031-BBEF6F9E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110D6-EDAE-48DB-8D63-B248A64E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8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9C803-903E-466F-86F8-AF4C4D38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72E20D-351B-4706-AF38-C04892A8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EE16D-6C5B-412D-9C13-6992DC7D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3B98-7385-4EC8-947B-72750224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584B7-3BFB-4DA5-B834-4A3027475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AD6BF-AE9C-4456-B3D5-5EBD84AC7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D052-6BEF-4793-8175-DE6F69BC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E1403-46FA-4890-A275-3814AC3D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8419E-A3C1-465E-B449-9785D625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6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C27B-37A2-4823-B820-91C99F16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41B36-3E12-47F1-A7BF-D715B34C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6A9A0-60A9-460D-9736-5E529847C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6ACA5-EDBE-4ECB-82D5-D0966DC71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7ED4A-CC04-4E52-A9E9-41B64F94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48FC7-708E-4FFC-B906-7322BFA5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D7117-2D95-4691-97A4-24618CB7C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2BDD4-97E4-4615-9BF8-93A586E47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85E0A-AA90-445E-8009-445DB28F6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7501-CC97-4995-877E-B86D9EF00CC6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1D86-BA9E-4D8E-B960-9A011C942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6808C-B5A6-4A30-BC33-EEFC24295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ECD4-9C63-4B65-8DCD-D761BF95A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2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ED8227-11F0-4F31-B68A-B0B48F44D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12819"/>
            <a:ext cx="11772900" cy="643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32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Mitchell</dc:creator>
  <cp:lastModifiedBy>Paul Mitchell</cp:lastModifiedBy>
  <cp:revision>1</cp:revision>
  <dcterms:created xsi:type="dcterms:W3CDTF">2020-07-13T13:30:21Z</dcterms:created>
  <dcterms:modified xsi:type="dcterms:W3CDTF">2020-07-13T13:32:03Z</dcterms:modified>
</cp:coreProperties>
</file>