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E26F6-4D93-4E40-9FF9-B4903F6DA457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52BB-2025-4E64-B5C4-5726A6384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3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8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3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9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8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5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9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52BB-2025-4E64-B5C4-5726A6384D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4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6D6EC-AFAC-470E-8949-789CF975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DD9DF-BB05-4F08-9404-DBFD35FC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86501-F75E-4FFB-873E-91953553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43D2-A911-4B20-9CE9-DBFC138D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79F2-D868-4538-B88C-BCCF78C3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7054-433C-4022-B0F5-0180CD17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99F3C-64CA-4C6D-87E2-0F787842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18CC8-1FE7-46BF-B28A-3A7AC4FB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0E154-044E-49F0-84B8-646CF1D1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344D-5E57-445E-8E86-B014EE61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F41B-B8B0-4B40-98F3-FD8B98FF2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B3AB0-1389-427A-B31E-CA6F3A916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4A9B-30DF-4AD9-B56A-9BCE1DE3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B22A-573B-49BE-89A7-4DAD653A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9F68-77D3-462A-9078-FBD3DF34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7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60B4-0530-4483-A37C-CEF431F3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6405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978A-A829-4A9A-A69C-8CA35B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218757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62C60-32AD-431E-94EE-E67D795C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09752-C49A-4A17-B3C0-E933654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043D3-270A-473D-A616-4D44C2E8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08BD-B0BA-40A3-8CDB-F4237DE8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4A2D2-3F7D-4402-81F1-95B7E5586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92A48-EB66-40C0-8C51-2DE2F5A4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18E2-3D34-481D-9592-ABF5311D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B549B-FC94-4292-87F4-D7F5FA71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AD3-BADA-45C5-96E5-9FFA54BF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37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C71D-333A-443D-85DC-BBB6054C1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2287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6C14B-3EEB-4F3E-8A79-363D6599B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725" y="203874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9383A-2CE8-42E3-BACE-DFA5CFD1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5566-8E35-40AA-881E-D15DCC36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8E39F-C952-4373-9F19-1E8E4E2D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D4EC-804D-4219-A1D1-A63C0CAB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908E-2FB1-481B-9900-211CE1831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E5CF6-C544-4378-89B2-EF04119BB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2BF05-EDDE-4722-8A3E-557CC5593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18415-6BE9-4CFA-AD22-99AD5DC39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39E4D-7459-465A-809D-0965C2CE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29574-73F1-4DD8-A76E-9F10C728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B0E7F-FE8D-4899-BCBD-0BBD59DA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7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06D-586B-4430-AAF9-88FF9FA2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E0FE7-FC67-4E59-BEA1-2A0CF554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DD77A-1F7C-4F6D-9AD3-A2F1185E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1E87C-E636-40D7-8769-EF65813D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ounded Rectangle 5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0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15644-41FB-4241-8F86-5DE7783E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5115-E0E5-403C-ADF4-6EC258D0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10635-905C-45CD-B4EA-5F1055EF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723900" y="419100"/>
            <a:ext cx="10725150" cy="593725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23813"/>
            <a:ext cx="2003865" cy="10251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" y="194141"/>
            <a:ext cx="1609418" cy="5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3C53-8D7B-49F0-B193-ABE1BE2B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2197-4AA5-4F62-9907-0FF535CF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B2268-9244-489D-9E62-3D0CB3105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C6E34-FA8C-4FA5-AAB7-8C5CA5DC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31159-0E3C-4AF2-8644-AFDC1606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9CED-6155-4797-BB01-EBA872B2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9F48-B26C-4638-A1D7-7C0F418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C3A7C-65FE-4613-9EE8-4B2D3B662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0FBD-25A3-4386-8F63-065BCE9F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8F4DF-3B73-436C-81DD-5D84BF01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2C30B-FA8C-46DF-B35B-C0B0AAE6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10167-B20A-420F-8D89-42CFA583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D81E3-0828-48CF-8041-AE08CD87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05BA8-F915-4A08-B126-C34B48C8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B6FC-3CAE-4039-AAC5-FEDE746D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DCD2-C783-4E35-BDFA-33ED8C142C2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3BD15-38CC-457E-96E7-945D2F16A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5DDA-09A9-462B-9A8D-AF6709D99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8B81-A639-4FA5-9425-5BE9F268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E32B-B23F-4579-B25A-9A56366F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06850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F0000"/>
                </a:solidFill>
              </a:rPr>
              <a:t>Personal Protective Equipment</a:t>
            </a:r>
            <a:br>
              <a:rPr lang="en-GB" sz="8000" b="1" dirty="0">
                <a:solidFill>
                  <a:srgbClr val="FF0000"/>
                </a:solidFill>
              </a:rPr>
            </a:br>
            <a:r>
              <a:rPr lang="en-GB" sz="8000" b="1" dirty="0">
                <a:solidFill>
                  <a:srgbClr val="FF0000"/>
                </a:solidFill>
              </a:rPr>
              <a:t>(PPE)</a:t>
            </a:r>
          </a:p>
        </p:txBody>
      </p:sp>
    </p:spTree>
    <p:extLst>
      <p:ext uri="{BB962C8B-B14F-4D97-AF65-F5344CB8AC3E}">
        <p14:creationId xmlns:p14="http://schemas.microsoft.com/office/powerpoint/2010/main" val="401438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A130-D641-48DD-AE58-42087AF2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6889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/>
              <a:t>Respiratory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5E18-49A9-4D72-8288-1657BED3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2075" y="2014538"/>
            <a:ext cx="4676775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Ensure you have right mask for the job</a:t>
            </a:r>
          </a:p>
          <a:p>
            <a:r>
              <a:rPr lang="en-US" sz="3600" dirty="0"/>
              <a:t>It must be fitted properly</a:t>
            </a:r>
          </a:p>
          <a:p>
            <a:endParaRPr lang="en-US" sz="3600" dirty="0"/>
          </a:p>
          <a:p>
            <a:r>
              <a:rPr lang="en-US" sz="3600" dirty="0"/>
              <a:t>Discuss… </a:t>
            </a:r>
          </a:p>
        </p:txBody>
      </p:sp>
      <p:pic>
        <p:nvPicPr>
          <p:cNvPr id="5" name="Content Placeholder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2658E785-F5A6-41AE-B41F-6AA537D9F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8" r="16526" b="-2"/>
          <a:stretch/>
        </p:blipFill>
        <p:spPr>
          <a:xfrm>
            <a:off x="5859476" y="1841798"/>
            <a:ext cx="5103459" cy="34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3B27-4F6A-47A0-9AC4-5CC51D00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PPE Legislation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1465D-4261-4FA5-8B6F-A135C094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66900"/>
            <a:ext cx="10067925" cy="42291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Personal Protective Equipment at Work Regulations (1992) </a:t>
            </a:r>
            <a:r>
              <a:rPr lang="en-GB" dirty="0"/>
              <a:t>is one of the most important pieces of legislation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explains your responsibilities, and your employer’s responsibilities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Also important are: </a:t>
            </a:r>
            <a:r>
              <a:rPr lang="en-GB" b="1" dirty="0"/>
              <a:t>Control of Substances Hazardous to Health (2002) </a:t>
            </a:r>
            <a:r>
              <a:rPr lang="en-GB" dirty="0"/>
              <a:t>and the </a:t>
            </a:r>
            <a:r>
              <a:rPr lang="en-GB" b="1" dirty="0"/>
              <a:t>Provision and Use of Work Equipment Regulations (1992 and 1998)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We will regularly discuss these important regulations in our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82143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11036-9EA5-4F55-8716-ABA9808F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5" y="1171574"/>
            <a:ext cx="9982200" cy="5160169"/>
          </a:xfrm>
        </p:spPr>
        <p:txBody>
          <a:bodyPr/>
          <a:lstStyle/>
          <a:p>
            <a:r>
              <a:rPr lang="en-GB" sz="4000" dirty="0"/>
              <a:t>PPE - variety of clothing / equipment to protect against injuries and accidents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Some PPE is used occasionally; some is used daily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Type of PPE you wear depends on what you are doing and where you 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7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CAD1-8367-4FCE-AFAE-87FEF30E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/>
              <a:t>Types of PPE</a:t>
            </a:r>
          </a:p>
        </p:txBody>
      </p:sp>
    </p:spTree>
    <p:extLst>
      <p:ext uri="{BB962C8B-B14F-4D97-AF65-F5344CB8AC3E}">
        <p14:creationId xmlns:p14="http://schemas.microsoft.com/office/powerpoint/2010/main" val="283269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729D-0D69-4AFD-89FF-19D88DCB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43" y="60325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Foot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BA91-F4BD-4DAE-BB0E-7AA328205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43" y="1877219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/>
              <a:t>This is compulsory on site</a:t>
            </a:r>
          </a:p>
          <a:p>
            <a:r>
              <a:rPr lang="en-GB" sz="4000" dirty="0"/>
              <a:t>Steel toecaps – protects against dropped items</a:t>
            </a:r>
          </a:p>
          <a:p>
            <a:r>
              <a:rPr lang="en-GB" sz="4000" dirty="0"/>
              <a:t>Steel sole plate – protects from nails, etc</a:t>
            </a:r>
          </a:p>
          <a:p>
            <a:r>
              <a:rPr lang="en-GB" sz="4000" dirty="0"/>
              <a:t>Good grip – helps traction on slippery surfaces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Discuss…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6F67A-416C-4746-B1AC-941807A93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8943" y="1825625"/>
            <a:ext cx="48281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8D0F-7E40-4765-9110-9C819CDE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Hand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6DF8-84FC-445F-80A0-80344DFC5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8395" y="2339975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Prevents damage to hands and fingers</a:t>
            </a:r>
          </a:p>
          <a:p>
            <a:r>
              <a:rPr lang="en-GB" sz="3600" dirty="0"/>
              <a:t>Can prevent cuts</a:t>
            </a:r>
          </a:p>
          <a:p>
            <a:r>
              <a:rPr lang="en-GB" sz="3600" dirty="0"/>
              <a:t>Prevents skin irritation and inflammation</a:t>
            </a:r>
          </a:p>
          <a:p>
            <a:endParaRPr lang="en-GB" sz="3600" dirty="0"/>
          </a:p>
          <a:p>
            <a:r>
              <a:rPr lang="en-GB" sz="3600" dirty="0"/>
              <a:t>Discuss…</a:t>
            </a:r>
          </a:p>
          <a:p>
            <a:endParaRPr lang="en-GB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6C4F8-4DC3-41C9-BFEB-D6D0569E0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2275" y="1278335"/>
            <a:ext cx="4301330" cy="43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9CB6-D0E8-4719-94DC-E53A6A35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Protective 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7B3B-8B68-4135-BBF8-78407178AF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Hi-vis jacket or vest</a:t>
            </a:r>
          </a:p>
          <a:p>
            <a:r>
              <a:rPr lang="en-GB" dirty="0"/>
              <a:t>Overalls</a:t>
            </a:r>
          </a:p>
          <a:p>
            <a:r>
              <a:rPr lang="en-GB" dirty="0"/>
              <a:t>Waterproof over trousers</a:t>
            </a:r>
          </a:p>
          <a:p>
            <a:pPr marL="0" indent="0">
              <a:buNone/>
            </a:pPr>
            <a:r>
              <a:rPr lang="en-GB" dirty="0"/>
              <a:t>(kept clean and in good      	condition)</a:t>
            </a:r>
          </a:p>
          <a:p>
            <a:endParaRPr lang="en-GB" dirty="0"/>
          </a:p>
          <a:p>
            <a:r>
              <a:rPr lang="en-GB" dirty="0"/>
              <a:t>Discuss… (also responsibilities of employer and employee)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7599D-A0DC-4648-B684-F916346B0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8537" y="1825625"/>
            <a:ext cx="3589338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75EC-3A0A-4B0B-8A86-CAC3EA08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64135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Head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AFC9-55B5-4082-B37D-2045DDCEA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6350" y="1966913"/>
            <a:ext cx="5181600" cy="4351338"/>
          </a:xfrm>
        </p:spPr>
        <p:txBody>
          <a:bodyPr/>
          <a:lstStyle/>
          <a:p>
            <a:r>
              <a:rPr lang="en-GB" dirty="0"/>
              <a:t>Safety helmets are compulsory on building sites</a:t>
            </a:r>
          </a:p>
          <a:p>
            <a:r>
              <a:rPr lang="en-GB" dirty="0"/>
              <a:t>Protect against head injury</a:t>
            </a:r>
          </a:p>
          <a:p>
            <a:r>
              <a:rPr lang="en-GB" dirty="0"/>
              <a:t>They must fit well and be regularly inspected</a:t>
            </a:r>
          </a:p>
          <a:p>
            <a:r>
              <a:rPr lang="en-GB" dirty="0"/>
              <a:t>Recommended replacement – around 3 years</a:t>
            </a:r>
          </a:p>
          <a:p>
            <a:endParaRPr lang="en-GB" dirty="0"/>
          </a:p>
          <a:p>
            <a:r>
              <a:rPr lang="en-GB" dirty="0"/>
              <a:t>Discuss…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D8895F-CD13-40FB-AFA7-1CF909257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1749" y="1690688"/>
            <a:ext cx="5268977" cy="39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5B4B-BC87-4B05-B2B4-CD294318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Eye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9DD75-EE03-43F7-8210-9C96E84B1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111375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Safety glasses or goggles</a:t>
            </a:r>
          </a:p>
          <a:p>
            <a:r>
              <a:rPr lang="en-GB" sz="3600" dirty="0"/>
              <a:t>Stops objects getting into eyes</a:t>
            </a:r>
          </a:p>
          <a:p>
            <a:endParaRPr lang="en-GB" sz="3600" dirty="0"/>
          </a:p>
          <a:p>
            <a:r>
              <a:rPr lang="en-GB" sz="3600" dirty="0"/>
              <a:t>Discuss…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DA919-7C6C-45CE-A4F6-51A9FF1421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8903" y="1846661"/>
            <a:ext cx="4816551" cy="27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CE8-DDF7-4F7F-AC36-53F23DE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Hearing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FEE0-9A83-4013-840E-4B533CA1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Ear defenders</a:t>
            </a:r>
          </a:p>
          <a:p>
            <a:r>
              <a:rPr lang="en-GB" sz="3600" dirty="0"/>
              <a:t>Ear plugs </a:t>
            </a:r>
          </a:p>
          <a:p>
            <a:endParaRPr lang="en-GB" sz="3600" dirty="0"/>
          </a:p>
          <a:p>
            <a:r>
              <a:rPr lang="en-GB" sz="3600" dirty="0"/>
              <a:t>Discuss…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16BC1-9F1C-44F8-9F77-954211EDD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1963" y="1582738"/>
            <a:ext cx="3998912" cy="3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256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Personal Protective Equipment (PPE)</vt:lpstr>
      <vt:lpstr>PowerPoint Presentation</vt:lpstr>
      <vt:lpstr>Types of PPE</vt:lpstr>
      <vt:lpstr>Foot Protection</vt:lpstr>
      <vt:lpstr>Hand Protection</vt:lpstr>
      <vt:lpstr>Protective Clothing</vt:lpstr>
      <vt:lpstr>Head Protection</vt:lpstr>
      <vt:lpstr>Eye Protection</vt:lpstr>
      <vt:lpstr>Hearing Protection</vt:lpstr>
      <vt:lpstr>Respiratory Protection</vt:lpstr>
      <vt:lpstr>PPE Legislation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 (PPE)</dc:title>
  <dc:creator>Paul Mitchell</dc:creator>
  <cp:lastModifiedBy>Anne Edward</cp:lastModifiedBy>
  <cp:revision>10</cp:revision>
  <dcterms:created xsi:type="dcterms:W3CDTF">2018-08-26T11:01:11Z</dcterms:created>
  <dcterms:modified xsi:type="dcterms:W3CDTF">2020-08-19T16:30:50Z</dcterms:modified>
</cp:coreProperties>
</file>